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Gordita Bold" charset="1" panose="00000000000000000000"/>
      <p:regular r:id="rId19"/>
    </p:embeddedFont>
    <p:embeddedFont>
      <p:font typeface="Gordita" charset="1" panose="0000000000000000000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0108827"/>
            <a:ext cx="18454537" cy="254373"/>
            <a:chOff x="0" y="0"/>
            <a:chExt cx="4860454" cy="6699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60454" cy="66995"/>
            </a:xfrm>
            <a:custGeom>
              <a:avLst/>
              <a:gdLst/>
              <a:ahLst/>
              <a:cxnLst/>
              <a:rect r="r" b="b" t="t" l="l"/>
              <a:pathLst>
                <a:path h="66995" w="4860454">
                  <a:moveTo>
                    <a:pt x="0" y="0"/>
                  </a:moveTo>
                  <a:lnTo>
                    <a:pt x="4860454" y="0"/>
                  </a:lnTo>
                  <a:lnTo>
                    <a:pt x="4860454" y="66995"/>
                  </a:lnTo>
                  <a:lnTo>
                    <a:pt x="0" y="66995"/>
                  </a:lnTo>
                  <a:close/>
                </a:path>
              </a:pathLst>
            </a:custGeom>
            <a:gradFill rotWithShape="true">
              <a:gsLst>
                <a:gs pos="0">
                  <a:srgbClr val="F1B748">
                    <a:alpha val="100000"/>
                  </a:srgbClr>
                </a:gs>
                <a:gs pos="100000">
                  <a:srgbClr val="FF7171">
                    <a:alpha val="100000"/>
                  </a:srgbClr>
                </a:gs>
              </a:gsLst>
              <a:path path="circle">
                <a:fillToRect l="0" r="100000" t="0" b="100000"/>
              </a:path>
              <a:tileRect r="0" l="-100000" b="0" t="-1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860454" cy="1146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316430" y="307602"/>
            <a:ext cx="17700670" cy="1144894"/>
            <a:chOff x="0" y="0"/>
            <a:chExt cx="23600893" cy="152652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872422" cy="1526526"/>
            </a:xfrm>
            <a:custGeom>
              <a:avLst/>
              <a:gdLst/>
              <a:ahLst/>
              <a:cxnLst/>
              <a:rect r="r" b="b" t="t" l="l"/>
              <a:pathLst>
                <a:path h="1526526" w="2872422">
                  <a:moveTo>
                    <a:pt x="0" y="0"/>
                  </a:moveTo>
                  <a:lnTo>
                    <a:pt x="2872422" y="0"/>
                  </a:lnTo>
                  <a:lnTo>
                    <a:pt x="2872422" y="1526526"/>
                  </a:lnTo>
                  <a:lnTo>
                    <a:pt x="0" y="15265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6498" t="-57920" r="-5130" b="-52128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21580095" y="101570"/>
              <a:ext cx="2020799" cy="1386856"/>
            </a:xfrm>
            <a:custGeom>
              <a:avLst/>
              <a:gdLst/>
              <a:ahLst/>
              <a:cxnLst/>
              <a:rect r="r" b="b" t="t" l="l"/>
              <a:pathLst>
                <a:path h="1386856" w="2020799">
                  <a:moveTo>
                    <a:pt x="0" y="0"/>
                  </a:moveTo>
                  <a:lnTo>
                    <a:pt x="2020798" y="0"/>
                  </a:lnTo>
                  <a:lnTo>
                    <a:pt x="2020798" y="1386856"/>
                  </a:lnTo>
                  <a:lnTo>
                    <a:pt x="0" y="1386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9588" t="-36333" r="-9750" b="-37556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2126287" y="1740829"/>
            <a:ext cx="14035427" cy="1095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640"/>
              </a:lnSpc>
              <a:spcBef>
                <a:spcPct val="0"/>
              </a:spcBef>
            </a:pPr>
            <a:r>
              <a:rPr lang="en-US" b="true" sz="7200" spc="-288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TEAM NAME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126287" y="2836204"/>
            <a:ext cx="14035427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00"/>
              </a:lnSpc>
              <a:spcBef>
                <a:spcPct val="0"/>
              </a:spcBef>
            </a:pPr>
            <a:r>
              <a:rPr lang="en-US" sz="4500" spc="-179">
                <a:solidFill>
                  <a:srgbClr val="231F20"/>
                </a:solidFill>
                <a:latin typeface="Gordita"/>
                <a:ea typeface="Gordita"/>
                <a:cs typeface="Gordita"/>
                <a:sym typeface="Gordita"/>
              </a:rPr>
              <a:t>THEME/CATEGORY CHOSEN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126287" y="5143500"/>
            <a:ext cx="6456591" cy="3200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spc="-120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NAME OF PARTICIPANT 1</a:t>
            </a:r>
          </a:p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spc="-120" strike="noStrike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NAME OF PARTICIPANT 2</a:t>
            </a:r>
          </a:p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spc="-120" strike="noStrike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NAME OF PARTICIPANT 3</a:t>
            </a:r>
          </a:p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spc="-120" strike="noStrike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NAME OF PARTICIPANT 4</a:t>
            </a:r>
          </a:p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spc="-120" strike="noStrike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NAME OF PARTICIPANT 5</a:t>
            </a:r>
          </a:p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spc="-120" strike="noStrike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NAME OF MENTOR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573813" y="5143500"/>
            <a:ext cx="6283234" cy="3200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spc="-120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NAME OF SCHOOL</a:t>
            </a:r>
          </a:p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spc="-120" strike="noStrike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STATE</a:t>
            </a:r>
          </a:p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spc="-120" strike="noStrike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CITY</a:t>
            </a:r>
          </a:p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spc="-120" strike="noStrike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EMAIL</a:t>
            </a:r>
          </a:p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spc="-120" strike="noStrike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CONTACT NO.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0108827"/>
            <a:ext cx="18454537" cy="254373"/>
            <a:chOff x="0" y="0"/>
            <a:chExt cx="4860454" cy="6699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60454" cy="66995"/>
            </a:xfrm>
            <a:custGeom>
              <a:avLst/>
              <a:gdLst/>
              <a:ahLst/>
              <a:cxnLst/>
              <a:rect r="r" b="b" t="t" l="l"/>
              <a:pathLst>
                <a:path h="66995" w="4860454">
                  <a:moveTo>
                    <a:pt x="0" y="0"/>
                  </a:moveTo>
                  <a:lnTo>
                    <a:pt x="4860454" y="0"/>
                  </a:lnTo>
                  <a:lnTo>
                    <a:pt x="4860454" y="66995"/>
                  </a:lnTo>
                  <a:lnTo>
                    <a:pt x="0" y="66995"/>
                  </a:lnTo>
                  <a:close/>
                </a:path>
              </a:pathLst>
            </a:custGeom>
            <a:gradFill rotWithShape="true">
              <a:gsLst>
                <a:gs pos="0">
                  <a:srgbClr val="F1B748">
                    <a:alpha val="100000"/>
                  </a:srgbClr>
                </a:gs>
                <a:gs pos="100000">
                  <a:srgbClr val="FF7171">
                    <a:alpha val="100000"/>
                  </a:srgbClr>
                </a:gs>
              </a:gsLst>
              <a:path path="circle">
                <a:fillToRect l="0" r="100000" t="0" b="100000"/>
              </a:path>
              <a:tileRect r="0" l="-100000" b="0" t="-1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860454" cy="1146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126287" y="1427281"/>
            <a:ext cx="14035427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00"/>
              </a:lnSpc>
              <a:spcBef>
                <a:spcPct val="0"/>
              </a:spcBef>
            </a:pPr>
            <a:r>
              <a:rPr lang="en-US" b="true" sz="4500" spc="-179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FEASIBILITY &amp; SCALABILITY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2779041"/>
            <a:ext cx="14035427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500" spc="-140">
                <a:solidFill>
                  <a:srgbClr val="231F20"/>
                </a:solidFill>
                <a:latin typeface="Gordita"/>
                <a:ea typeface="Gordita"/>
                <a:cs typeface="Gordita"/>
                <a:sym typeface="Gordita"/>
              </a:rPr>
              <a:t>Your text/images/graphics/videos/charts here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316430" y="307602"/>
            <a:ext cx="17700670" cy="1144894"/>
            <a:chOff x="0" y="0"/>
            <a:chExt cx="23600893" cy="152652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872422" cy="1526526"/>
            </a:xfrm>
            <a:custGeom>
              <a:avLst/>
              <a:gdLst/>
              <a:ahLst/>
              <a:cxnLst/>
              <a:rect r="r" b="b" t="t" l="l"/>
              <a:pathLst>
                <a:path h="1526526" w="2872422">
                  <a:moveTo>
                    <a:pt x="0" y="0"/>
                  </a:moveTo>
                  <a:lnTo>
                    <a:pt x="2872422" y="0"/>
                  </a:lnTo>
                  <a:lnTo>
                    <a:pt x="2872422" y="1526526"/>
                  </a:lnTo>
                  <a:lnTo>
                    <a:pt x="0" y="15265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6498" t="-57920" r="-5130" b="-52128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21580095" y="101570"/>
              <a:ext cx="2020799" cy="1386856"/>
            </a:xfrm>
            <a:custGeom>
              <a:avLst/>
              <a:gdLst/>
              <a:ahLst/>
              <a:cxnLst/>
              <a:rect r="r" b="b" t="t" l="l"/>
              <a:pathLst>
                <a:path h="1386856" w="2020799">
                  <a:moveTo>
                    <a:pt x="0" y="0"/>
                  </a:moveTo>
                  <a:lnTo>
                    <a:pt x="2020798" y="0"/>
                  </a:lnTo>
                  <a:lnTo>
                    <a:pt x="2020798" y="1386856"/>
                  </a:lnTo>
                  <a:lnTo>
                    <a:pt x="0" y="1386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9588" t="-36333" r="-9750" b="-37556"/>
              </a:stretch>
            </a:blipFill>
          </p:spPr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0108827"/>
            <a:ext cx="18454537" cy="254373"/>
            <a:chOff x="0" y="0"/>
            <a:chExt cx="4860454" cy="6699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60454" cy="66995"/>
            </a:xfrm>
            <a:custGeom>
              <a:avLst/>
              <a:gdLst/>
              <a:ahLst/>
              <a:cxnLst/>
              <a:rect r="r" b="b" t="t" l="l"/>
              <a:pathLst>
                <a:path h="66995" w="4860454">
                  <a:moveTo>
                    <a:pt x="0" y="0"/>
                  </a:moveTo>
                  <a:lnTo>
                    <a:pt x="4860454" y="0"/>
                  </a:lnTo>
                  <a:lnTo>
                    <a:pt x="4860454" y="66995"/>
                  </a:lnTo>
                  <a:lnTo>
                    <a:pt x="0" y="66995"/>
                  </a:lnTo>
                  <a:close/>
                </a:path>
              </a:pathLst>
            </a:custGeom>
            <a:gradFill rotWithShape="true">
              <a:gsLst>
                <a:gs pos="0">
                  <a:srgbClr val="F1B748">
                    <a:alpha val="100000"/>
                  </a:srgbClr>
                </a:gs>
                <a:gs pos="100000">
                  <a:srgbClr val="FF7171">
                    <a:alpha val="100000"/>
                  </a:srgbClr>
                </a:gs>
              </a:gsLst>
              <a:path path="circle">
                <a:fillToRect l="0" r="100000" t="0" b="100000"/>
              </a:path>
              <a:tileRect r="0" l="-100000" b="0" t="-1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860454" cy="1146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126287" y="1427281"/>
            <a:ext cx="14035427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00"/>
              </a:lnSpc>
              <a:spcBef>
                <a:spcPct val="0"/>
              </a:spcBef>
            </a:pPr>
            <a:r>
              <a:rPr lang="en-US" b="true" sz="4500" spc="-179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INNOVATION &amp; UNIQUENESS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2779041"/>
            <a:ext cx="14035427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500" spc="-140">
                <a:solidFill>
                  <a:srgbClr val="231F20"/>
                </a:solidFill>
                <a:latin typeface="Gordita"/>
                <a:ea typeface="Gordita"/>
                <a:cs typeface="Gordita"/>
                <a:sym typeface="Gordita"/>
              </a:rPr>
              <a:t>Your text/images/graphics/videos/charts here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316430" y="307602"/>
            <a:ext cx="17700670" cy="1144894"/>
            <a:chOff x="0" y="0"/>
            <a:chExt cx="23600893" cy="152652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872422" cy="1526526"/>
            </a:xfrm>
            <a:custGeom>
              <a:avLst/>
              <a:gdLst/>
              <a:ahLst/>
              <a:cxnLst/>
              <a:rect r="r" b="b" t="t" l="l"/>
              <a:pathLst>
                <a:path h="1526526" w="2872422">
                  <a:moveTo>
                    <a:pt x="0" y="0"/>
                  </a:moveTo>
                  <a:lnTo>
                    <a:pt x="2872422" y="0"/>
                  </a:lnTo>
                  <a:lnTo>
                    <a:pt x="2872422" y="1526526"/>
                  </a:lnTo>
                  <a:lnTo>
                    <a:pt x="0" y="15265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6498" t="-57920" r="-5130" b="-52128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21580095" y="101570"/>
              <a:ext cx="2020799" cy="1386856"/>
            </a:xfrm>
            <a:custGeom>
              <a:avLst/>
              <a:gdLst/>
              <a:ahLst/>
              <a:cxnLst/>
              <a:rect r="r" b="b" t="t" l="l"/>
              <a:pathLst>
                <a:path h="1386856" w="2020799">
                  <a:moveTo>
                    <a:pt x="0" y="0"/>
                  </a:moveTo>
                  <a:lnTo>
                    <a:pt x="2020798" y="0"/>
                  </a:lnTo>
                  <a:lnTo>
                    <a:pt x="2020798" y="1386856"/>
                  </a:lnTo>
                  <a:lnTo>
                    <a:pt x="0" y="1386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9588" t="-36333" r="-9750" b="-37556"/>
              </a:stretch>
            </a:blipFill>
          </p:spPr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0108827"/>
            <a:ext cx="18454537" cy="254373"/>
            <a:chOff x="0" y="0"/>
            <a:chExt cx="4860454" cy="6699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60454" cy="66995"/>
            </a:xfrm>
            <a:custGeom>
              <a:avLst/>
              <a:gdLst/>
              <a:ahLst/>
              <a:cxnLst/>
              <a:rect r="r" b="b" t="t" l="l"/>
              <a:pathLst>
                <a:path h="66995" w="4860454">
                  <a:moveTo>
                    <a:pt x="0" y="0"/>
                  </a:moveTo>
                  <a:lnTo>
                    <a:pt x="4860454" y="0"/>
                  </a:lnTo>
                  <a:lnTo>
                    <a:pt x="4860454" y="66995"/>
                  </a:lnTo>
                  <a:lnTo>
                    <a:pt x="0" y="66995"/>
                  </a:lnTo>
                  <a:close/>
                </a:path>
              </a:pathLst>
            </a:custGeom>
            <a:gradFill rotWithShape="true">
              <a:gsLst>
                <a:gs pos="0">
                  <a:srgbClr val="F1B748">
                    <a:alpha val="100000"/>
                  </a:srgbClr>
                </a:gs>
                <a:gs pos="100000">
                  <a:srgbClr val="FF7171">
                    <a:alpha val="100000"/>
                  </a:srgbClr>
                </a:gs>
              </a:gsLst>
              <a:path path="circle">
                <a:fillToRect l="0" r="100000" t="0" b="100000"/>
              </a:path>
              <a:tileRect r="0" l="-100000" b="0" t="-1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860454" cy="1146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031429" y="1427281"/>
            <a:ext cx="12225143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00"/>
              </a:lnSpc>
              <a:spcBef>
                <a:spcPct val="0"/>
              </a:spcBef>
            </a:pPr>
            <a:r>
              <a:rPr lang="en-US" b="true" sz="4500" spc="-179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ROADMAP/FUTURE SCOPE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2779041"/>
            <a:ext cx="14035427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500" spc="-140">
                <a:solidFill>
                  <a:srgbClr val="231F20"/>
                </a:solidFill>
                <a:latin typeface="Gordita"/>
                <a:ea typeface="Gordita"/>
                <a:cs typeface="Gordita"/>
                <a:sym typeface="Gordita"/>
              </a:rPr>
              <a:t>Your text/images/graphics/videos/charts here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316430" y="307602"/>
            <a:ext cx="17700670" cy="1144894"/>
            <a:chOff x="0" y="0"/>
            <a:chExt cx="23600893" cy="152652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872422" cy="1526526"/>
            </a:xfrm>
            <a:custGeom>
              <a:avLst/>
              <a:gdLst/>
              <a:ahLst/>
              <a:cxnLst/>
              <a:rect r="r" b="b" t="t" l="l"/>
              <a:pathLst>
                <a:path h="1526526" w="2872422">
                  <a:moveTo>
                    <a:pt x="0" y="0"/>
                  </a:moveTo>
                  <a:lnTo>
                    <a:pt x="2872422" y="0"/>
                  </a:lnTo>
                  <a:lnTo>
                    <a:pt x="2872422" y="1526526"/>
                  </a:lnTo>
                  <a:lnTo>
                    <a:pt x="0" y="15265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6498" t="-57920" r="-5130" b="-52128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21580095" y="101570"/>
              <a:ext cx="2020799" cy="1386856"/>
            </a:xfrm>
            <a:custGeom>
              <a:avLst/>
              <a:gdLst/>
              <a:ahLst/>
              <a:cxnLst/>
              <a:rect r="r" b="b" t="t" l="l"/>
              <a:pathLst>
                <a:path h="1386856" w="2020799">
                  <a:moveTo>
                    <a:pt x="0" y="0"/>
                  </a:moveTo>
                  <a:lnTo>
                    <a:pt x="2020798" y="0"/>
                  </a:lnTo>
                  <a:lnTo>
                    <a:pt x="2020798" y="1386856"/>
                  </a:lnTo>
                  <a:lnTo>
                    <a:pt x="0" y="1386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9588" t="-36333" r="-9750" b="-37556"/>
              </a:stretch>
            </a:blipFill>
          </p:spPr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0108827"/>
            <a:ext cx="18454537" cy="254373"/>
            <a:chOff x="0" y="0"/>
            <a:chExt cx="4860454" cy="6699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60454" cy="66995"/>
            </a:xfrm>
            <a:custGeom>
              <a:avLst/>
              <a:gdLst/>
              <a:ahLst/>
              <a:cxnLst/>
              <a:rect r="r" b="b" t="t" l="l"/>
              <a:pathLst>
                <a:path h="66995" w="4860454">
                  <a:moveTo>
                    <a:pt x="0" y="0"/>
                  </a:moveTo>
                  <a:lnTo>
                    <a:pt x="4860454" y="0"/>
                  </a:lnTo>
                  <a:lnTo>
                    <a:pt x="4860454" y="66995"/>
                  </a:lnTo>
                  <a:lnTo>
                    <a:pt x="0" y="66995"/>
                  </a:lnTo>
                  <a:close/>
                </a:path>
              </a:pathLst>
            </a:custGeom>
            <a:gradFill rotWithShape="true">
              <a:gsLst>
                <a:gs pos="0">
                  <a:srgbClr val="F1B748">
                    <a:alpha val="100000"/>
                  </a:srgbClr>
                </a:gs>
                <a:gs pos="100000">
                  <a:srgbClr val="FF7171">
                    <a:alpha val="100000"/>
                  </a:srgbClr>
                </a:gs>
              </a:gsLst>
              <a:path path="circle">
                <a:fillToRect l="0" r="100000" t="0" b="100000"/>
              </a:path>
              <a:tileRect r="0" l="-100000" b="0" t="-1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860454" cy="1146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126287" y="1427281"/>
            <a:ext cx="14035427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00"/>
              </a:lnSpc>
              <a:spcBef>
                <a:spcPct val="0"/>
              </a:spcBef>
            </a:pPr>
            <a:r>
              <a:rPr lang="en-US" b="true" sz="4500" spc="-179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THANK YOU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126287" y="5143500"/>
            <a:ext cx="6456591" cy="3200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spc="-120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NAME OF PARTICIPANT 1</a:t>
            </a:r>
          </a:p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spc="-120" strike="noStrike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NAME OF PARTICIPANT 2</a:t>
            </a:r>
          </a:p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spc="-120" strike="noStrike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NAME OF PARTICIPANT 3</a:t>
            </a:r>
          </a:p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spc="-120" strike="noStrike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NAME OF PARTICIPANT 4</a:t>
            </a:r>
          </a:p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spc="-120" strike="noStrike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NAME OF PARTICIPANT 5</a:t>
            </a:r>
          </a:p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spc="-120" strike="noStrike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NAME OF MENTOR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573813" y="5143500"/>
            <a:ext cx="6283234" cy="3200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spc="-120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NAME OF SCHOOL</a:t>
            </a:r>
          </a:p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spc="-120" strike="noStrike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STATE</a:t>
            </a:r>
          </a:p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spc="-120" strike="noStrike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CITY</a:t>
            </a:r>
          </a:p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spc="-120" strike="noStrike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EMAIL</a:t>
            </a:r>
          </a:p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spc="-120" strike="noStrike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CONTACT NO.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728822" y="3321038"/>
            <a:ext cx="8996894" cy="702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38"/>
              </a:lnSpc>
              <a:spcBef>
                <a:spcPct val="0"/>
              </a:spcBef>
            </a:pPr>
            <a:r>
              <a:rPr lang="en-US" b="true" sz="4615" spc="-184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TEAM NAME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728822" y="4023188"/>
            <a:ext cx="8996894" cy="4396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61"/>
              </a:lnSpc>
              <a:spcBef>
                <a:spcPct val="0"/>
              </a:spcBef>
            </a:pPr>
            <a:r>
              <a:rPr lang="en-US" sz="2884" spc="-115">
                <a:solidFill>
                  <a:srgbClr val="231F20"/>
                </a:solidFill>
                <a:latin typeface="Gordita"/>
                <a:ea typeface="Gordita"/>
                <a:cs typeface="Gordita"/>
                <a:sym typeface="Gordita"/>
              </a:rPr>
              <a:t>THEME/CATEGORY CHOSEN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316430" y="307602"/>
            <a:ext cx="17700670" cy="1144894"/>
            <a:chOff x="0" y="0"/>
            <a:chExt cx="23600893" cy="152652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872422" cy="1526526"/>
            </a:xfrm>
            <a:custGeom>
              <a:avLst/>
              <a:gdLst/>
              <a:ahLst/>
              <a:cxnLst/>
              <a:rect r="r" b="b" t="t" l="l"/>
              <a:pathLst>
                <a:path h="1526526" w="2872422">
                  <a:moveTo>
                    <a:pt x="0" y="0"/>
                  </a:moveTo>
                  <a:lnTo>
                    <a:pt x="2872422" y="0"/>
                  </a:lnTo>
                  <a:lnTo>
                    <a:pt x="2872422" y="1526526"/>
                  </a:lnTo>
                  <a:lnTo>
                    <a:pt x="0" y="15265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6498" t="-57920" r="-5130" b="-52128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21580095" y="101570"/>
              <a:ext cx="2020799" cy="1386856"/>
            </a:xfrm>
            <a:custGeom>
              <a:avLst/>
              <a:gdLst/>
              <a:ahLst/>
              <a:cxnLst/>
              <a:rect r="r" b="b" t="t" l="l"/>
              <a:pathLst>
                <a:path h="1386856" w="2020799">
                  <a:moveTo>
                    <a:pt x="0" y="0"/>
                  </a:moveTo>
                  <a:lnTo>
                    <a:pt x="2020798" y="0"/>
                  </a:lnTo>
                  <a:lnTo>
                    <a:pt x="2020798" y="1386856"/>
                  </a:lnTo>
                  <a:lnTo>
                    <a:pt x="0" y="1386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9588" t="-36333" r="-9750" b="-37556"/>
              </a:stretch>
            </a:blipFill>
          </p:spPr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0108827"/>
            <a:ext cx="18454537" cy="254373"/>
            <a:chOff x="0" y="0"/>
            <a:chExt cx="4860454" cy="6699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60454" cy="66995"/>
            </a:xfrm>
            <a:custGeom>
              <a:avLst/>
              <a:gdLst/>
              <a:ahLst/>
              <a:cxnLst/>
              <a:rect r="r" b="b" t="t" l="l"/>
              <a:pathLst>
                <a:path h="66995" w="4860454">
                  <a:moveTo>
                    <a:pt x="0" y="0"/>
                  </a:moveTo>
                  <a:lnTo>
                    <a:pt x="4860454" y="0"/>
                  </a:lnTo>
                  <a:lnTo>
                    <a:pt x="4860454" y="66995"/>
                  </a:lnTo>
                  <a:lnTo>
                    <a:pt x="0" y="66995"/>
                  </a:lnTo>
                  <a:close/>
                </a:path>
              </a:pathLst>
            </a:custGeom>
            <a:gradFill rotWithShape="true">
              <a:gsLst>
                <a:gs pos="0">
                  <a:srgbClr val="F1B748">
                    <a:alpha val="100000"/>
                  </a:srgbClr>
                </a:gs>
                <a:gs pos="100000">
                  <a:srgbClr val="FF7171">
                    <a:alpha val="100000"/>
                  </a:srgbClr>
                </a:gs>
              </a:gsLst>
              <a:path path="circle">
                <a:fillToRect l="0" r="100000" t="0" b="100000"/>
              </a:path>
              <a:tileRect r="0" l="-100000" b="0" t="-1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860454" cy="1146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126287" y="1427281"/>
            <a:ext cx="14035427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00"/>
              </a:lnSpc>
              <a:spcBef>
                <a:spcPct val="0"/>
              </a:spcBef>
            </a:pPr>
            <a:r>
              <a:rPr lang="en-US" b="true" sz="4500" spc="-179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PROBLEM STATEMENT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2779041"/>
            <a:ext cx="14035427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500" spc="-140">
                <a:solidFill>
                  <a:srgbClr val="231F20"/>
                </a:solidFill>
                <a:latin typeface="Gordita"/>
                <a:ea typeface="Gordita"/>
                <a:cs typeface="Gordita"/>
                <a:sym typeface="Gordita"/>
              </a:rPr>
              <a:t>Your text/images/graphics/videos/charts here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316430" y="307602"/>
            <a:ext cx="17700670" cy="1144894"/>
            <a:chOff x="0" y="0"/>
            <a:chExt cx="23600893" cy="152652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872422" cy="1526526"/>
            </a:xfrm>
            <a:custGeom>
              <a:avLst/>
              <a:gdLst/>
              <a:ahLst/>
              <a:cxnLst/>
              <a:rect r="r" b="b" t="t" l="l"/>
              <a:pathLst>
                <a:path h="1526526" w="2872422">
                  <a:moveTo>
                    <a:pt x="0" y="0"/>
                  </a:moveTo>
                  <a:lnTo>
                    <a:pt x="2872422" y="0"/>
                  </a:lnTo>
                  <a:lnTo>
                    <a:pt x="2872422" y="1526526"/>
                  </a:lnTo>
                  <a:lnTo>
                    <a:pt x="0" y="15265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6498" t="-57920" r="-5130" b="-52128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21580095" y="101570"/>
              <a:ext cx="2020799" cy="1386856"/>
            </a:xfrm>
            <a:custGeom>
              <a:avLst/>
              <a:gdLst/>
              <a:ahLst/>
              <a:cxnLst/>
              <a:rect r="r" b="b" t="t" l="l"/>
              <a:pathLst>
                <a:path h="1386856" w="2020799">
                  <a:moveTo>
                    <a:pt x="0" y="0"/>
                  </a:moveTo>
                  <a:lnTo>
                    <a:pt x="2020798" y="0"/>
                  </a:lnTo>
                  <a:lnTo>
                    <a:pt x="2020798" y="1386856"/>
                  </a:lnTo>
                  <a:lnTo>
                    <a:pt x="0" y="1386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9588" t="-36333" r="-9750" b="-37556"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0108827"/>
            <a:ext cx="18454537" cy="254373"/>
            <a:chOff x="0" y="0"/>
            <a:chExt cx="4860454" cy="6699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60454" cy="66995"/>
            </a:xfrm>
            <a:custGeom>
              <a:avLst/>
              <a:gdLst/>
              <a:ahLst/>
              <a:cxnLst/>
              <a:rect r="r" b="b" t="t" l="l"/>
              <a:pathLst>
                <a:path h="66995" w="4860454">
                  <a:moveTo>
                    <a:pt x="0" y="0"/>
                  </a:moveTo>
                  <a:lnTo>
                    <a:pt x="4860454" y="0"/>
                  </a:lnTo>
                  <a:lnTo>
                    <a:pt x="4860454" y="66995"/>
                  </a:lnTo>
                  <a:lnTo>
                    <a:pt x="0" y="66995"/>
                  </a:lnTo>
                  <a:close/>
                </a:path>
              </a:pathLst>
            </a:custGeom>
            <a:gradFill rotWithShape="true">
              <a:gsLst>
                <a:gs pos="0">
                  <a:srgbClr val="F1B748">
                    <a:alpha val="100000"/>
                  </a:srgbClr>
                </a:gs>
                <a:gs pos="100000">
                  <a:srgbClr val="FF7171">
                    <a:alpha val="100000"/>
                  </a:srgbClr>
                </a:gs>
              </a:gsLst>
              <a:path path="circle">
                <a:fillToRect l="0" r="100000" t="0" b="100000"/>
              </a:path>
              <a:tileRect r="0" l="-100000" b="0" t="-1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860454" cy="1146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126287" y="1427281"/>
            <a:ext cx="14035427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00"/>
              </a:lnSpc>
              <a:spcBef>
                <a:spcPct val="0"/>
              </a:spcBef>
            </a:pPr>
            <a:r>
              <a:rPr lang="en-US" b="true" sz="4500" spc="-179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CURRENT GAPS &amp; COMPETITION ANALYSIS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2779041"/>
            <a:ext cx="14035427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500" spc="-140">
                <a:solidFill>
                  <a:srgbClr val="231F20"/>
                </a:solidFill>
                <a:latin typeface="Gordita"/>
                <a:ea typeface="Gordita"/>
                <a:cs typeface="Gordita"/>
                <a:sym typeface="Gordita"/>
              </a:rPr>
              <a:t>Your text/images/graphics/videos/charts here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316430" y="307602"/>
            <a:ext cx="17700670" cy="1144894"/>
            <a:chOff x="0" y="0"/>
            <a:chExt cx="23600893" cy="152652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872422" cy="1526526"/>
            </a:xfrm>
            <a:custGeom>
              <a:avLst/>
              <a:gdLst/>
              <a:ahLst/>
              <a:cxnLst/>
              <a:rect r="r" b="b" t="t" l="l"/>
              <a:pathLst>
                <a:path h="1526526" w="2872422">
                  <a:moveTo>
                    <a:pt x="0" y="0"/>
                  </a:moveTo>
                  <a:lnTo>
                    <a:pt x="2872422" y="0"/>
                  </a:lnTo>
                  <a:lnTo>
                    <a:pt x="2872422" y="1526526"/>
                  </a:lnTo>
                  <a:lnTo>
                    <a:pt x="0" y="15265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6498" t="-57920" r="-5130" b="-52128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21580095" y="101570"/>
              <a:ext cx="2020799" cy="1386856"/>
            </a:xfrm>
            <a:custGeom>
              <a:avLst/>
              <a:gdLst/>
              <a:ahLst/>
              <a:cxnLst/>
              <a:rect r="r" b="b" t="t" l="l"/>
              <a:pathLst>
                <a:path h="1386856" w="2020799">
                  <a:moveTo>
                    <a:pt x="0" y="0"/>
                  </a:moveTo>
                  <a:lnTo>
                    <a:pt x="2020798" y="0"/>
                  </a:lnTo>
                  <a:lnTo>
                    <a:pt x="2020798" y="1386856"/>
                  </a:lnTo>
                  <a:lnTo>
                    <a:pt x="0" y="1386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9588" t="-36333" r="-9750" b="-37556"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0108827"/>
            <a:ext cx="18454537" cy="254373"/>
            <a:chOff x="0" y="0"/>
            <a:chExt cx="4860454" cy="6699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60454" cy="66995"/>
            </a:xfrm>
            <a:custGeom>
              <a:avLst/>
              <a:gdLst/>
              <a:ahLst/>
              <a:cxnLst/>
              <a:rect r="r" b="b" t="t" l="l"/>
              <a:pathLst>
                <a:path h="66995" w="4860454">
                  <a:moveTo>
                    <a:pt x="0" y="0"/>
                  </a:moveTo>
                  <a:lnTo>
                    <a:pt x="4860454" y="0"/>
                  </a:lnTo>
                  <a:lnTo>
                    <a:pt x="4860454" y="66995"/>
                  </a:lnTo>
                  <a:lnTo>
                    <a:pt x="0" y="66995"/>
                  </a:lnTo>
                  <a:close/>
                </a:path>
              </a:pathLst>
            </a:custGeom>
            <a:gradFill rotWithShape="true">
              <a:gsLst>
                <a:gs pos="0">
                  <a:srgbClr val="F1B748">
                    <a:alpha val="100000"/>
                  </a:srgbClr>
                </a:gs>
                <a:gs pos="100000">
                  <a:srgbClr val="FF7171">
                    <a:alpha val="100000"/>
                  </a:srgbClr>
                </a:gs>
              </a:gsLst>
              <a:path path="circle">
                <a:fillToRect l="0" r="100000" t="0" b="100000"/>
              </a:path>
              <a:tileRect r="0" l="-100000" b="0" t="-1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860454" cy="1146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126287" y="1427281"/>
            <a:ext cx="14035427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00"/>
              </a:lnSpc>
              <a:spcBef>
                <a:spcPct val="0"/>
              </a:spcBef>
            </a:pPr>
            <a:r>
              <a:rPr lang="en-US" b="true" sz="4500" spc="-179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PROPOSED SOLUTION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2779041"/>
            <a:ext cx="14035427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500" spc="-140">
                <a:solidFill>
                  <a:srgbClr val="231F20"/>
                </a:solidFill>
                <a:latin typeface="Gordita"/>
                <a:ea typeface="Gordita"/>
                <a:cs typeface="Gordita"/>
                <a:sym typeface="Gordita"/>
              </a:rPr>
              <a:t>Your text/images/graphics/videos/charts here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316430" y="307602"/>
            <a:ext cx="17700670" cy="1144894"/>
            <a:chOff x="0" y="0"/>
            <a:chExt cx="23600893" cy="152652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872422" cy="1526526"/>
            </a:xfrm>
            <a:custGeom>
              <a:avLst/>
              <a:gdLst/>
              <a:ahLst/>
              <a:cxnLst/>
              <a:rect r="r" b="b" t="t" l="l"/>
              <a:pathLst>
                <a:path h="1526526" w="2872422">
                  <a:moveTo>
                    <a:pt x="0" y="0"/>
                  </a:moveTo>
                  <a:lnTo>
                    <a:pt x="2872422" y="0"/>
                  </a:lnTo>
                  <a:lnTo>
                    <a:pt x="2872422" y="1526526"/>
                  </a:lnTo>
                  <a:lnTo>
                    <a:pt x="0" y="15265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6498" t="-57920" r="-5130" b="-52128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21580095" y="101570"/>
              <a:ext cx="2020799" cy="1386856"/>
            </a:xfrm>
            <a:custGeom>
              <a:avLst/>
              <a:gdLst/>
              <a:ahLst/>
              <a:cxnLst/>
              <a:rect r="r" b="b" t="t" l="l"/>
              <a:pathLst>
                <a:path h="1386856" w="2020799">
                  <a:moveTo>
                    <a:pt x="0" y="0"/>
                  </a:moveTo>
                  <a:lnTo>
                    <a:pt x="2020798" y="0"/>
                  </a:lnTo>
                  <a:lnTo>
                    <a:pt x="2020798" y="1386856"/>
                  </a:lnTo>
                  <a:lnTo>
                    <a:pt x="0" y="1386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9588" t="-36333" r="-9750" b="-37556"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0108827"/>
            <a:ext cx="18454537" cy="254373"/>
            <a:chOff x="0" y="0"/>
            <a:chExt cx="4860454" cy="6699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60454" cy="66995"/>
            </a:xfrm>
            <a:custGeom>
              <a:avLst/>
              <a:gdLst/>
              <a:ahLst/>
              <a:cxnLst/>
              <a:rect r="r" b="b" t="t" l="l"/>
              <a:pathLst>
                <a:path h="66995" w="4860454">
                  <a:moveTo>
                    <a:pt x="0" y="0"/>
                  </a:moveTo>
                  <a:lnTo>
                    <a:pt x="4860454" y="0"/>
                  </a:lnTo>
                  <a:lnTo>
                    <a:pt x="4860454" y="66995"/>
                  </a:lnTo>
                  <a:lnTo>
                    <a:pt x="0" y="66995"/>
                  </a:lnTo>
                  <a:close/>
                </a:path>
              </a:pathLst>
            </a:custGeom>
            <a:gradFill rotWithShape="true">
              <a:gsLst>
                <a:gs pos="0">
                  <a:srgbClr val="F1B748">
                    <a:alpha val="100000"/>
                  </a:srgbClr>
                </a:gs>
                <a:gs pos="100000">
                  <a:srgbClr val="FF7171">
                    <a:alpha val="100000"/>
                  </a:srgbClr>
                </a:gs>
              </a:gsLst>
              <a:path path="circle">
                <a:fillToRect l="0" r="100000" t="0" b="100000"/>
              </a:path>
              <a:tileRect r="0" l="-100000" b="0" t="-1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860454" cy="1146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126287" y="1427281"/>
            <a:ext cx="14035427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00"/>
              </a:lnSpc>
              <a:spcBef>
                <a:spcPct val="0"/>
              </a:spcBef>
            </a:pPr>
            <a:r>
              <a:rPr lang="en-US" b="true" sz="4500" spc="-179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AI INTEGRATION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2779041"/>
            <a:ext cx="14035427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500" spc="-140">
                <a:solidFill>
                  <a:srgbClr val="231F20"/>
                </a:solidFill>
                <a:latin typeface="Gordita"/>
                <a:ea typeface="Gordita"/>
                <a:cs typeface="Gordita"/>
                <a:sym typeface="Gordita"/>
              </a:rPr>
              <a:t>Your text/images/graphics/videos/charts here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316430" y="307602"/>
            <a:ext cx="17700670" cy="1144894"/>
            <a:chOff x="0" y="0"/>
            <a:chExt cx="23600893" cy="152652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872422" cy="1526526"/>
            </a:xfrm>
            <a:custGeom>
              <a:avLst/>
              <a:gdLst/>
              <a:ahLst/>
              <a:cxnLst/>
              <a:rect r="r" b="b" t="t" l="l"/>
              <a:pathLst>
                <a:path h="1526526" w="2872422">
                  <a:moveTo>
                    <a:pt x="0" y="0"/>
                  </a:moveTo>
                  <a:lnTo>
                    <a:pt x="2872422" y="0"/>
                  </a:lnTo>
                  <a:lnTo>
                    <a:pt x="2872422" y="1526526"/>
                  </a:lnTo>
                  <a:lnTo>
                    <a:pt x="0" y="15265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6498" t="-57920" r="-5130" b="-52128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21580095" y="101570"/>
              <a:ext cx="2020799" cy="1386856"/>
            </a:xfrm>
            <a:custGeom>
              <a:avLst/>
              <a:gdLst/>
              <a:ahLst/>
              <a:cxnLst/>
              <a:rect r="r" b="b" t="t" l="l"/>
              <a:pathLst>
                <a:path h="1386856" w="2020799">
                  <a:moveTo>
                    <a:pt x="0" y="0"/>
                  </a:moveTo>
                  <a:lnTo>
                    <a:pt x="2020798" y="0"/>
                  </a:lnTo>
                  <a:lnTo>
                    <a:pt x="2020798" y="1386856"/>
                  </a:lnTo>
                  <a:lnTo>
                    <a:pt x="0" y="1386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9588" t="-36333" r="-9750" b="-37556"/>
              </a:stretch>
            </a:blipFill>
          </p:spPr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0108827"/>
            <a:ext cx="18454537" cy="254373"/>
            <a:chOff x="0" y="0"/>
            <a:chExt cx="4860454" cy="6699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60454" cy="66995"/>
            </a:xfrm>
            <a:custGeom>
              <a:avLst/>
              <a:gdLst/>
              <a:ahLst/>
              <a:cxnLst/>
              <a:rect r="r" b="b" t="t" l="l"/>
              <a:pathLst>
                <a:path h="66995" w="4860454">
                  <a:moveTo>
                    <a:pt x="0" y="0"/>
                  </a:moveTo>
                  <a:lnTo>
                    <a:pt x="4860454" y="0"/>
                  </a:lnTo>
                  <a:lnTo>
                    <a:pt x="4860454" y="66995"/>
                  </a:lnTo>
                  <a:lnTo>
                    <a:pt x="0" y="66995"/>
                  </a:lnTo>
                  <a:close/>
                </a:path>
              </a:pathLst>
            </a:custGeom>
            <a:gradFill rotWithShape="true">
              <a:gsLst>
                <a:gs pos="0">
                  <a:srgbClr val="F1B748">
                    <a:alpha val="100000"/>
                  </a:srgbClr>
                </a:gs>
                <a:gs pos="100000">
                  <a:srgbClr val="FF7171">
                    <a:alpha val="100000"/>
                  </a:srgbClr>
                </a:gs>
              </a:gsLst>
              <a:path path="circle">
                <a:fillToRect l="0" r="100000" t="0" b="100000"/>
              </a:path>
              <a:tileRect r="0" l="-100000" b="0" t="-1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860454" cy="1146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126287" y="1427281"/>
            <a:ext cx="14035427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00"/>
              </a:lnSpc>
              <a:spcBef>
                <a:spcPct val="0"/>
              </a:spcBef>
            </a:pPr>
            <a:r>
              <a:rPr lang="en-US" b="true" sz="4500" spc="-179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TARGET AUDIENCE &amp; USE CASE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2779041"/>
            <a:ext cx="14035427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500" spc="-140">
                <a:solidFill>
                  <a:srgbClr val="231F20"/>
                </a:solidFill>
                <a:latin typeface="Gordita"/>
                <a:ea typeface="Gordita"/>
                <a:cs typeface="Gordita"/>
                <a:sym typeface="Gordita"/>
              </a:rPr>
              <a:t>Your text/images/graphics/videos/charts here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316430" y="307602"/>
            <a:ext cx="17700670" cy="1144894"/>
            <a:chOff x="0" y="0"/>
            <a:chExt cx="23600893" cy="152652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872422" cy="1526526"/>
            </a:xfrm>
            <a:custGeom>
              <a:avLst/>
              <a:gdLst/>
              <a:ahLst/>
              <a:cxnLst/>
              <a:rect r="r" b="b" t="t" l="l"/>
              <a:pathLst>
                <a:path h="1526526" w="2872422">
                  <a:moveTo>
                    <a:pt x="0" y="0"/>
                  </a:moveTo>
                  <a:lnTo>
                    <a:pt x="2872422" y="0"/>
                  </a:lnTo>
                  <a:lnTo>
                    <a:pt x="2872422" y="1526526"/>
                  </a:lnTo>
                  <a:lnTo>
                    <a:pt x="0" y="15265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6498" t="-57920" r="-5130" b="-52128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21580095" y="101570"/>
              <a:ext cx="2020799" cy="1386856"/>
            </a:xfrm>
            <a:custGeom>
              <a:avLst/>
              <a:gdLst/>
              <a:ahLst/>
              <a:cxnLst/>
              <a:rect r="r" b="b" t="t" l="l"/>
              <a:pathLst>
                <a:path h="1386856" w="2020799">
                  <a:moveTo>
                    <a:pt x="0" y="0"/>
                  </a:moveTo>
                  <a:lnTo>
                    <a:pt x="2020798" y="0"/>
                  </a:lnTo>
                  <a:lnTo>
                    <a:pt x="2020798" y="1386856"/>
                  </a:lnTo>
                  <a:lnTo>
                    <a:pt x="0" y="1386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9588" t="-36333" r="-9750" b="-37556"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0108827"/>
            <a:ext cx="18454537" cy="254373"/>
            <a:chOff x="0" y="0"/>
            <a:chExt cx="4860454" cy="6699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60454" cy="66995"/>
            </a:xfrm>
            <a:custGeom>
              <a:avLst/>
              <a:gdLst/>
              <a:ahLst/>
              <a:cxnLst/>
              <a:rect r="r" b="b" t="t" l="l"/>
              <a:pathLst>
                <a:path h="66995" w="4860454">
                  <a:moveTo>
                    <a:pt x="0" y="0"/>
                  </a:moveTo>
                  <a:lnTo>
                    <a:pt x="4860454" y="0"/>
                  </a:lnTo>
                  <a:lnTo>
                    <a:pt x="4860454" y="66995"/>
                  </a:lnTo>
                  <a:lnTo>
                    <a:pt x="0" y="66995"/>
                  </a:lnTo>
                  <a:close/>
                </a:path>
              </a:pathLst>
            </a:custGeom>
            <a:gradFill rotWithShape="true">
              <a:gsLst>
                <a:gs pos="0">
                  <a:srgbClr val="F1B748">
                    <a:alpha val="100000"/>
                  </a:srgbClr>
                </a:gs>
                <a:gs pos="100000">
                  <a:srgbClr val="FF7171">
                    <a:alpha val="100000"/>
                  </a:srgbClr>
                </a:gs>
              </a:gsLst>
              <a:path path="circle">
                <a:fillToRect l="0" r="100000" t="0" b="100000"/>
              </a:path>
              <a:tileRect r="0" l="-100000" b="0" t="-1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860454" cy="1146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126287" y="1427281"/>
            <a:ext cx="14035427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00"/>
              </a:lnSpc>
              <a:spcBef>
                <a:spcPct val="0"/>
              </a:spcBef>
            </a:pPr>
            <a:r>
              <a:rPr lang="en-US" b="true" sz="4500" spc="-179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TECHNOLOGY USED/STACK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2779041"/>
            <a:ext cx="14035427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500" spc="-140">
                <a:solidFill>
                  <a:srgbClr val="231F20"/>
                </a:solidFill>
                <a:latin typeface="Gordita"/>
                <a:ea typeface="Gordita"/>
                <a:cs typeface="Gordita"/>
                <a:sym typeface="Gordita"/>
              </a:rPr>
              <a:t>Your text/images/graphics/videos/charts here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316430" y="307602"/>
            <a:ext cx="17700670" cy="1144894"/>
            <a:chOff x="0" y="0"/>
            <a:chExt cx="23600893" cy="152652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872422" cy="1526526"/>
            </a:xfrm>
            <a:custGeom>
              <a:avLst/>
              <a:gdLst/>
              <a:ahLst/>
              <a:cxnLst/>
              <a:rect r="r" b="b" t="t" l="l"/>
              <a:pathLst>
                <a:path h="1526526" w="2872422">
                  <a:moveTo>
                    <a:pt x="0" y="0"/>
                  </a:moveTo>
                  <a:lnTo>
                    <a:pt x="2872422" y="0"/>
                  </a:lnTo>
                  <a:lnTo>
                    <a:pt x="2872422" y="1526526"/>
                  </a:lnTo>
                  <a:lnTo>
                    <a:pt x="0" y="15265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6498" t="-57920" r="-5130" b="-52128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21580095" y="101570"/>
              <a:ext cx="2020799" cy="1386856"/>
            </a:xfrm>
            <a:custGeom>
              <a:avLst/>
              <a:gdLst/>
              <a:ahLst/>
              <a:cxnLst/>
              <a:rect r="r" b="b" t="t" l="l"/>
              <a:pathLst>
                <a:path h="1386856" w="2020799">
                  <a:moveTo>
                    <a:pt x="0" y="0"/>
                  </a:moveTo>
                  <a:lnTo>
                    <a:pt x="2020798" y="0"/>
                  </a:lnTo>
                  <a:lnTo>
                    <a:pt x="2020798" y="1386856"/>
                  </a:lnTo>
                  <a:lnTo>
                    <a:pt x="0" y="1386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9588" t="-36333" r="-9750" b="-37556"/>
              </a:stretch>
            </a:blipFill>
          </p:spPr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0108827"/>
            <a:ext cx="18454537" cy="254373"/>
            <a:chOff x="0" y="0"/>
            <a:chExt cx="4860454" cy="6699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60454" cy="66995"/>
            </a:xfrm>
            <a:custGeom>
              <a:avLst/>
              <a:gdLst/>
              <a:ahLst/>
              <a:cxnLst/>
              <a:rect r="r" b="b" t="t" l="l"/>
              <a:pathLst>
                <a:path h="66995" w="4860454">
                  <a:moveTo>
                    <a:pt x="0" y="0"/>
                  </a:moveTo>
                  <a:lnTo>
                    <a:pt x="4860454" y="0"/>
                  </a:lnTo>
                  <a:lnTo>
                    <a:pt x="4860454" y="66995"/>
                  </a:lnTo>
                  <a:lnTo>
                    <a:pt x="0" y="66995"/>
                  </a:lnTo>
                  <a:close/>
                </a:path>
              </a:pathLst>
            </a:custGeom>
            <a:gradFill rotWithShape="true">
              <a:gsLst>
                <a:gs pos="0">
                  <a:srgbClr val="F1B748">
                    <a:alpha val="100000"/>
                  </a:srgbClr>
                </a:gs>
                <a:gs pos="100000">
                  <a:srgbClr val="FF7171">
                    <a:alpha val="100000"/>
                  </a:srgbClr>
                </a:gs>
              </a:gsLst>
              <a:path path="circle">
                <a:fillToRect l="0" r="100000" t="0" b="100000"/>
              </a:path>
              <a:tileRect r="0" l="-100000" b="0" t="-1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860454" cy="1146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126287" y="1427281"/>
            <a:ext cx="14035427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00"/>
              </a:lnSpc>
              <a:spcBef>
                <a:spcPct val="0"/>
              </a:spcBef>
            </a:pPr>
            <a:r>
              <a:rPr lang="en-US" b="true" sz="4500" spc="-179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PROTOTYPE/DEMO/SAMPLE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2779041"/>
            <a:ext cx="14035427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500" spc="-140">
                <a:solidFill>
                  <a:srgbClr val="231F20"/>
                </a:solidFill>
                <a:latin typeface="Gordita"/>
                <a:ea typeface="Gordita"/>
                <a:cs typeface="Gordita"/>
                <a:sym typeface="Gordita"/>
              </a:rPr>
              <a:t>Your text/images/graphics/videos/charts here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316430" y="307602"/>
            <a:ext cx="17700670" cy="1144894"/>
            <a:chOff x="0" y="0"/>
            <a:chExt cx="23600893" cy="152652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872422" cy="1526526"/>
            </a:xfrm>
            <a:custGeom>
              <a:avLst/>
              <a:gdLst/>
              <a:ahLst/>
              <a:cxnLst/>
              <a:rect r="r" b="b" t="t" l="l"/>
              <a:pathLst>
                <a:path h="1526526" w="2872422">
                  <a:moveTo>
                    <a:pt x="0" y="0"/>
                  </a:moveTo>
                  <a:lnTo>
                    <a:pt x="2872422" y="0"/>
                  </a:lnTo>
                  <a:lnTo>
                    <a:pt x="2872422" y="1526526"/>
                  </a:lnTo>
                  <a:lnTo>
                    <a:pt x="0" y="15265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6498" t="-57920" r="-5130" b="-52128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21580095" y="101570"/>
              <a:ext cx="2020799" cy="1386856"/>
            </a:xfrm>
            <a:custGeom>
              <a:avLst/>
              <a:gdLst/>
              <a:ahLst/>
              <a:cxnLst/>
              <a:rect r="r" b="b" t="t" l="l"/>
              <a:pathLst>
                <a:path h="1386856" w="2020799">
                  <a:moveTo>
                    <a:pt x="0" y="0"/>
                  </a:moveTo>
                  <a:lnTo>
                    <a:pt x="2020798" y="0"/>
                  </a:lnTo>
                  <a:lnTo>
                    <a:pt x="2020798" y="1386856"/>
                  </a:lnTo>
                  <a:lnTo>
                    <a:pt x="0" y="1386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9588" t="-36333" r="-9750" b="-37556"/>
              </a:stretch>
            </a:blipFill>
          </p:spPr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0108827"/>
            <a:ext cx="18454537" cy="254373"/>
            <a:chOff x="0" y="0"/>
            <a:chExt cx="4860454" cy="6699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60454" cy="66995"/>
            </a:xfrm>
            <a:custGeom>
              <a:avLst/>
              <a:gdLst/>
              <a:ahLst/>
              <a:cxnLst/>
              <a:rect r="r" b="b" t="t" l="l"/>
              <a:pathLst>
                <a:path h="66995" w="4860454">
                  <a:moveTo>
                    <a:pt x="0" y="0"/>
                  </a:moveTo>
                  <a:lnTo>
                    <a:pt x="4860454" y="0"/>
                  </a:lnTo>
                  <a:lnTo>
                    <a:pt x="4860454" y="66995"/>
                  </a:lnTo>
                  <a:lnTo>
                    <a:pt x="0" y="66995"/>
                  </a:lnTo>
                  <a:close/>
                </a:path>
              </a:pathLst>
            </a:custGeom>
            <a:gradFill rotWithShape="true">
              <a:gsLst>
                <a:gs pos="0">
                  <a:srgbClr val="F1B748">
                    <a:alpha val="100000"/>
                  </a:srgbClr>
                </a:gs>
                <a:gs pos="100000">
                  <a:srgbClr val="FF7171">
                    <a:alpha val="100000"/>
                  </a:srgbClr>
                </a:gs>
              </a:gsLst>
              <a:path path="circle">
                <a:fillToRect l="0" r="100000" t="0" b="100000"/>
              </a:path>
              <a:tileRect r="0" l="-100000" b="0" t="-1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860454" cy="1146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126287" y="1427281"/>
            <a:ext cx="14035427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00"/>
              </a:lnSpc>
              <a:spcBef>
                <a:spcPct val="0"/>
              </a:spcBef>
            </a:pPr>
            <a:r>
              <a:rPr lang="en-US" b="true" sz="4500" spc="-179">
                <a:solidFill>
                  <a:srgbClr val="231F20"/>
                </a:solidFill>
                <a:latin typeface="Gordita Bold"/>
                <a:ea typeface="Gordita Bold"/>
                <a:cs typeface="Gordita Bold"/>
                <a:sym typeface="Gordita Bold"/>
              </a:rPr>
              <a:t>IMPACT &amp; BENEFITS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2779041"/>
            <a:ext cx="14035427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500" spc="-140">
                <a:solidFill>
                  <a:srgbClr val="231F20"/>
                </a:solidFill>
                <a:latin typeface="Gordita"/>
                <a:ea typeface="Gordita"/>
                <a:cs typeface="Gordita"/>
                <a:sym typeface="Gordita"/>
              </a:rPr>
              <a:t>Your text/images/graphics/videos/charts here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316430" y="307602"/>
            <a:ext cx="17700670" cy="1144894"/>
            <a:chOff x="0" y="0"/>
            <a:chExt cx="23600893" cy="152652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872422" cy="1526526"/>
            </a:xfrm>
            <a:custGeom>
              <a:avLst/>
              <a:gdLst/>
              <a:ahLst/>
              <a:cxnLst/>
              <a:rect r="r" b="b" t="t" l="l"/>
              <a:pathLst>
                <a:path h="1526526" w="2872422">
                  <a:moveTo>
                    <a:pt x="0" y="0"/>
                  </a:moveTo>
                  <a:lnTo>
                    <a:pt x="2872422" y="0"/>
                  </a:lnTo>
                  <a:lnTo>
                    <a:pt x="2872422" y="1526526"/>
                  </a:lnTo>
                  <a:lnTo>
                    <a:pt x="0" y="15265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6498" t="-57920" r="-5130" b="-52128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21580095" y="101570"/>
              <a:ext cx="2020799" cy="1386856"/>
            </a:xfrm>
            <a:custGeom>
              <a:avLst/>
              <a:gdLst/>
              <a:ahLst/>
              <a:cxnLst/>
              <a:rect r="r" b="b" t="t" l="l"/>
              <a:pathLst>
                <a:path h="1386856" w="2020799">
                  <a:moveTo>
                    <a:pt x="0" y="0"/>
                  </a:moveTo>
                  <a:lnTo>
                    <a:pt x="2020798" y="0"/>
                  </a:lnTo>
                  <a:lnTo>
                    <a:pt x="2020798" y="1386856"/>
                  </a:lnTo>
                  <a:lnTo>
                    <a:pt x="0" y="1386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9588" t="-36333" r="-9750" b="-37556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DAGv8HzE_oU</dc:identifier>
  <dcterms:modified xsi:type="dcterms:W3CDTF">2011-08-01T06:04:30Z</dcterms:modified>
  <cp:revision>1</cp:revision>
  <dc:title>BIC - SAMPLE PPT</dc:title>
</cp:coreProperties>
</file>